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5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2-7-2020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2-7-2020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2-7-2020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2-7-2020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2-7-2020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2-7-2020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2-7-2020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2-7-2020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E176-64BB-40B5-8025-121A14B512CF}" type="datetimeFigureOut">
              <a:rPr lang="nl-NL" smtClean="0"/>
              <a:t>2-7-2020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3E176-64BB-40B5-8025-121A14B512CF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03547-4C3B-4DB3-B821-14136618368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Logo </a:t>
            </a:r>
            <a:r>
              <a:rPr lang="nl-NL" dirty="0" err="1" smtClean="0"/>
              <a:t>ideas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Colors at </a:t>
            </a:r>
            <a:r>
              <a:rPr lang="nl-NL" dirty="0" err="1" smtClean="0"/>
              <a:t>work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nl-NL"/>
          </a:p>
        </p:txBody>
      </p:sp>
      <p:pic>
        <p:nvPicPr>
          <p:cNvPr id="4" name="Tijdelijke aanduiding voor inhoud 3" descr="Groene-Kompas-transpara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0690" y="3361049"/>
            <a:ext cx="2162734" cy="1922430"/>
          </a:xfrm>
        </p:spPr>
      </p:pic>
      <p:pic>
        <p:nvPicPr>
          <p:cNvPr id="5" name="Afbeelding 4" descr="images (49) can stock oog komp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4514" y="4612138"/>
            <a:ext cx="851236" cy="618198"/>
          </a:xfrm>
          <a:prstGeom prst="rect">
            <a:avLst/>
          </a:prstGeom>
        </p:spPr>
      </p:pic>
      <p:pic>
        <p:nvPicPr>
          <p:cNvPr id="6" name="Afbeelding 5" descr="stickers-kompasroos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060848"/>
            <a:ext cx="2912976" cy="2912976"/>
          </a:xfrm>
          <a:prstGeom prst="rect">
            <a:avLst/>
          </a:prstGeom>
        </p:spPr>
      </p:pic>
      <p:pic>
        <p:nvPicPr>
          <p:cNvPr id="7" name="Afbeelding 6" descr="images (49) can stock oog komp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484784"/>
            <a:ext cx="3084230" cy="2239878"/>
          </a:xfrm>
          <a:prstGeom prst="rect">
            <a:avLst/>
          </a:prstGeom>
        </p:spPr>
      </p:pic>
      <p:pic>
        <p:nvPicPr>
          <p:cNvPr id="8" name="Afbeelding 7" descr="Groene-Kompas-transparant.png"/>
          <p:cNvPicPr>
            <a:picLocks noChangeAspect="1"/>
          </p:cNvPicPr>
          <p:nvPr/>
        </p:nvPicPr>
        <p:blipFill>
          <a:blip r:embed="rId5" cstate="print"/>
          <a:srcRect l="29400" t="25987" r="27551" b="40938"/>
          <a:stretch>
            <a:fillRect/>
          </a:stretch>
        </p:blipFill>
        <p:spPr>
          <a:xfrm>
            <a:off x="5724128" y="4293096"/>
            <a:ext cx="2880320" cy="19670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6</Words>
  <Application>Microsoft Office PowerPoint</Application>
  <PresentationFormat>Diavoorstelling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Logo ideas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ideas</dc:title>
  <dc:creator>Karin</dc:creator>
  <cp:lastModifiedBy>Karin</cp:lastModifiedBy>
  <cp:revision>2</cp:revision>
  <dcterms:created xsi:type="dcterms:W3CDTF">2020-07-01T16:43:52Z</dcterms:created>
  <dcterms:modified xsi:type="dcterms:W3CDTF">2020-07-02T00:22:39Z</dcterms:modified>
</cp:coreProperties>
</file>